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2CDE9"/>
          </a:solidFill>
        </a:fill>
      </a:tcStyle>
    </a:wholeTbl>
    <a:band2H>
      <a:tcTxStyle b="def" i="def"/>
      <a:tcStyle>
        <a:tcBdr/>
        <a:fill>
          <a:solidFill>
            <a:srgbClr val="F1E8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E4DD"/>
          </a:solidFill>
        </a:fill>
      </a:tcStyle>
    </a:wholeTbl>
    <a:band2H>
      <a:tcTxStyle b="def" i="def"/>
      <a:tcStyle>
        <a:tcBdr/>
        <a:fill>
          <a:solidFill>
            <a:srgbClr val="E8F2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4CFCE"/>
          </a:solidFill>
        </a:fill>
      </a:tcStyle>
    </a:wholeTbl>
    <a:band2H>
      <a:tcTxStyle b="def" i="def"/>
      <a:tcStyle>
        <a:tcBdr/>
        <a:fill>
          <a:solidFill>
            <a:srgbClr val="FAE9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10.png>
</file>

<file path=ppt/media/image1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7" name="Shape 15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latinLnBrk="0">
      <a:defRPr sz="1200">
        <a:solidFill>
          <a:srgbClr val="FFFFFF"/>
        </a:solidFill>
        <a:latin typeface="+mj-lt"/>
        <a:ea typeface="+mj-ea"/>
        <a:cs typeface="+mj-cs"/>
        <a:sym typeface="Calibri"/>
      </a:defRPr>
    </a:lvl1pPr>
    <a:lvl2pPr indent="228600" latinLnBrk="0">
      <a:defRPr sz="1200">
        <a:solidFill>
          <a:srgbClr val="FFFFFF"/>
        </a:solidFill>
        <a:latin typeface="+mj-lt"/>
        <a:ea typeface="+mj-ea"/>
        <a:cs typeface="+mj-cs"/>
        <a:sym typeface="Calibri"/>
      </a:defRPr>
    </a:lvl2pPr>
    <a:lvl3pPr indent="457200" latinLnBrk="0">
      <a:defRPr sz="1200">
        <a:solidFill>
          <a:srgbClr val="FFFFFF"/>
        </a:solidFill>
        <a:latin typeface="+mj-lt"/>
        <a:ea typeface="+mj-ea"/>
        <a:cs typeface="+mj-cs"/>
        <a:sym typeface="Calibri"/>
      </a:defRPr>
    </a:lvl3pPr>
    <a:lvl4pPr indent="685800" latinLnBrk="0">
      <a:defRPr sz="1200">
        <a:solidFill>
          <a:srgbClr val="FFFFFF"/>
        </a:solidFill>
        <a:latin typeface="+mj-lt"/>
        <a:ea typeface="+mj-ea"/>
        <a:cs typeface="+mj-cs"/>
        <a:sym typeface="Calibri"/>
      </a:defRPr>
    </a:lvl4pPr>
    <a:lvl5pPr indent="914400" latinLnBrk="0">
      <a:defRPr sz="1200">
        <a:solidFill>
          <a:srgbClr val="FFFFFF"/>
        </a:solidFill>
        <a:latin typeface="+mj-lt"/>
        <a:ea typeface="+mj-ea"/>
        <a:cs typeface="+mj-cs"/>
        <a:sym typeface="Calibri"/>
      </a:defRPr>
    </a:lvl5pPr>
    <a:lvl6pPr indent="1143000" latinLnBrk="0">
      <a:defRPr sz="1200">
        <a:solidFill>
          <a:srgbClr val="FFFFFF"/>
        </a:solidFill>
        <a:latin typeface="+mj-lt"/>
        <a:ea typeface="+mj-ea"/>
        <a:cs typeface="+mj-cs"/>
        <a:sym typeface="Calibri"/>
      </a:defRPr>
    </a:lvl6pPr>
    <a:lvl7pPr indent="1371600" latinLnBrk="0">
      <a:defRPr sz="1200">
        <a:solidFill>
          <a:srgbClr val="FFFFFF"/>
        </a:solidFill>
        <a:latin typeface="+mj-lt"/>
        <a:ea typeface="+mj-ea"/>
        <a:cs typeface="+mj-cs"/>
        <a:sym typeface="Calibri"/>
      </a:defRPr>
    </a:lvl7pPr>
    <a:lvl8pPr indent="1600200" latinLnBrk="0">
      <a:defRPr sz="1200">
        <a:solidFill>
          <a:srgbClr val="FFFFFF"/>
        </a:solidFill>
        <a:latin typeface="+mj-lt"/>
        <a:ea typeface="+mj-ea"/>
        <a:cs typeface="+mj-cs"/>
        <a:sym typeface="Calibri"/>
      </a:defRPr>
    </a:lvl8pPr>
    <a:lvl9pPr indent="1828800" latinLnBrk="0">
      <a:defRPr sz="1200">
        <a:solidFill>
          <a:srgbClr val="FFFFFF"/>
        </a:solidFill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88825" cy="6856215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Текст заголовка"/>
          <p:cNvSpPr txBox="1"/>
          <p:nvPr>
            <p:ph type="title"/>
          </p:nvPr>
        </p:nvSpPr>
        <p:spPr>
          <a:xfrm>
            <a:off x="3962398" y="1964266"/>
            <a:ext cx="7197727" cy="2421465"/>
          </a:xfrm>
          <a:prstGeom prst="rect">
            <a:avLst/>
          </a:prstGeom>
        </p:spPr>
        <p:txBody>
          <a:bodyPr anchor="b"/>
          <a:lstStyle>
            <a:lvl1pPr algn="r">
              <a:defRPr sz="48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4" name="Уровень текста 1…"/>
          <p:cNvSpPr txBox="1"/>
          <p:nvPr>
            <p:ph type="body" sz="quarter" idx="1"/>
          </p:nvPr>
        </p:nvSpPr>
        <p:spPr>
          <a:xfrm>
            <a:off x="3962398" y="4385731"/>
            <a:ext cx="7197727" cy="1405468"/>
          </a:xfrm>
          <a:prstGeom prst="rect">
            <a:avLst/>
          </a:prstGeom>
        </p:spPr>
        <p:txBody>
          <a:bodyPr anchor="t"/>
          <a:lstStyle>
            <a:lvl1pPr marL="0" indent="0" algn="r">
              <a:buClrTx/>
              <a:buSzTx/>
              <a:buFontTx/>
              <a:buNone/>
              <a:defRPr cap="all"/>
            </a:lvl1pPr>
            <a:lvl2pPr marL="0" indent="457200" algn="r">
              <a:buClrTx/>
              <a:buSzTx/>
              <a:buFontTx/>
              <a:buNone/>
              <a:defRPr cap="all"/>
            </a:lvl2pPr>
            <a:lvl3pPr marL="0" indent="914400" algn="r">
              <a:buClrTx/>
              <a:buSzTx/>
              <a:buFontTx/>
              <a:buNone/>
              <a:defRPr cap="all"/>
            </a:lvl3pPr>
            <a:lvl4pPr marL="0" indent="1371600" algn="r">
              <a:buClrTx/>
              <a:buSzTx/>
              <a:buFontTx/>
              <a:buNone/>
              <a:defRPr cap="all"/>
            </a:lvl4pPr>
            <a:lvl5pPr marL="0" indent="1828800" algn="r">
              <a:buClrTx/>
              <a:buSzTx/>
              <a:buFontTx/>
              <a:buNone/>
              <a:defRPr cap="all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Номер слайда"/>
          <p:cNvSpPr txBox="1"/>
          <p:nvPr>
            <p:ph type="sldNum" sz="quarter" idx="2"/>
          </p:nvPr>
        </p:nvSpPr>
        <p:spPr>
          <a:xfrm>
            <a:off x="10927248" y="5945232"/>
            <a:ext cx="232877" cy="22851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Текст заголовка"/>
          <p:cNvSpPr txBox="1"/>
          <p:nvPr>
            <p:ph type="title"/>
          </p:nvPr>
        </p:nvSpPr>
        <p:spPr>
          <a:xfrm>
            <a:off x="685800" y="4732864"/>
            <a:ext cx="10131428" cy="566739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96" name="Picture Placeholder 2"/>
          <p:cNvSpPr/>
          <p:nvPr>
            <p:ph type="pic" sz="half" idx="21"/>
          </p:nvPr>
        </p:nvSpPr>
        <p:spPr>
          <a:xfrm>
            <a:off x="1371599" y="932112"/>
            <a:ext cx="8759829" cy="3164976"/>
          </a:xfrm>
          <a:prstGeom prst="rect">
            <a:avLst/>
          </a:prstGeom>
          <a:ln w="50800" cap="sq">
            <a:solidFill>
              <a:srgbClr val="FFFFFF">
                <a:alpha val="50000"/>
              </a:srgbClr>
            </a:solidFill>
            <a:miter lim="800000"/>
          </a:ln>
          <a:effectLst>
            <a:outerShdw sx="100000" sy="100000" kx="0" ky="0" algn="b" rotWithShape="0" blurRad="254000" dist="0" dir="0">
              <a:srgbClr val="000000">
                <a:alpha val="43000"/>
              </a:srgbClr>
            </a:outerShdw>
          </a:effectLst>
        </p:spPr>
        <p:txBody>
          <a:bodyPr lIns="91439" rIns="91439" anchor="t">
            <a:noAutofit/>
          </a:bodyPr>
          <a:lstStyle/>
          <a:p>
            <a:pPr/>
          </a:p>
        </p:txBody>
      </p:sp>
      <p:sp>
        <p:nvSpPr>
          <p:cNvPr id="97" name="Уровень текста 1…"/>
          <p:cNvSpPr txBox="1"/>
          <p:nvPr>
            <p:ph type="body" sz="quarter" idx="1"/>
          </p:nvPr>
        </p:nvSpPr>
        <p:spPr>
          <a:xfrm>
            <a:off x="685800" y="5299602"/>
            <a:ext cx="10131428" cy="493713"/>
          </a:xfrm>
          <a:prstGeom prst="rect">
            <a:avLst/>
          </a:prstGeom>
        </p:spPr>
        <p:txBody>
          <a:bodyPr anchor="t"/>
          <a:lstStyle>
            <a:lvl1pPr marL="0" indent="0">
              <a:buClrTx/>
              <a:buSzTx/>
              <a:buFontTx/>
              <a:buNone/>
              <a:defRPr sz="1400"/>
            </a:lvl1pPr>
            <a:lvl2pPr marL="0" indent="457200">
              <a:buClrTx/>
              <a:buSzTx/>
              <a:buFontTx/>
              <a:buNone/>
              <a:defRPr sz="1400"/>
            </a:lvl2pPr>
            <a:lvl3pPr marL="0" indent="914400">
              <a:buClrTx/>
              <a:buSzTx/>
              <a:buFontTx/>
              <a:buNone/>
              <a:defRPr sz="1400"/>
            </a:lvl3pPr>
            <a:lvl4pPr marL="0" indent="1371600">
              <a:buClrTx/>
              <a:buSzTx/>
              <a:buFontTx/>
              <a:buNone/>
              <a:defRPr sz="1400"/>
            </a:lvl4pPr>
            <a:lvl5pPr marL="0" indent="1828800">
              <a:buClrTx/>
              <a:buSzTx/>
              <a:buFontTx/>
              <a:buNone/>
              <a:defRPr sz="1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Текст заголовка"/>
          <p:cNvSpPr txBox="1"/>
          <p:nvPr>
            <p:ph type="title"/>
          </p:nvPr>
        </p:nvSpPr>
        <p:spPr>
          <a:xfrm>
            <a:off x="685801" y="609601"/>
            <a:ext cx="10131428" cy="3124200"/>
          </a:xfrm>
          <a:prstGeom prst="rect">
            <a:avLst/>
          </a:prstGeom>
        </p:spPr>
        <p:txBody>
          <a:bodyPr/>
          <a:lstStyle>
            <a:lvl1pPr>
              <a:defRPr cap="none" sz="3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06" name="Уровень текста 1…"/>
          <p:cNvSpPr txBox="1"/>
          <p:nvPr>
            <p:ph type="body" sz="quarter" idx="1"/>
          </p:nvPr>
        </p:nvSpPr>
        <p:spPr>
          <a:xfrm>
            <a:off x="685800" y="4343400"/>
            <a:ext cx="10131429" cy="14478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2000"/>
            </a:lvl1pPr>
            <a:lvl2pPr marL="0" indent="457200">
              <a:buClrTx/>
              <a:buSzTx/>
              <a:buFontTx/>
              <a:buNone/>
              <a:defRPr sz="2000"/>
            </a:lvl2pPr>
            <a:lvl3pPr marL="0" indent="914400">
              <a:buClrTx/>
              <a:buSzTx/>
              <a:buFontTx/>
              <a:buNone/>
              <a:defRPr sz="2000"/>
            </a:lvl3pPr>
            <a:lvl4pPr marL="0" indent="1371600">
              <a:buClrTx/>
              <a:buSzTx/>
              <a:buFontTx/>
              <a:buNone/>
              <a:defRPr sz="2000"/>
            </a:lvl4pPr>
            <a:lvl5pPr marL="0" indent="1828800">
              <a:buClrTx/>
              <a:buSzTx/>
              <a:buFontTx/>
              <a:buNone/>
              <a:defRPr sz="20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14"/>
          <p:cNvSpPr txBox="1"/>
          <p:nvPr/>
        </p:nvSpPr>
        <p:spPr>
          <a:xfrm>
            <a:off x="10283587" y="2479685"/>
            <a:ext cx="518161" cy="1111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15" name="TextBox 10"/>
          <p:cNvSpPr txBox="1"/>
          <p:nvPr/>
        </p:nvSpPr>
        <p:spPr>
          <a:xfrm>
            <a:off x="533994" y="559822"/>
            <a:ext cx="518161" cy="1111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16" name="Текст заголовка"/>
          <p:cNvSpPr txBox="1"/>
          <p:nvPr>
            <p:ph type="title"/>
          </p:nvPr>
        </p:nvSpPr>
        <p:spPr>
          <a:xfrm>
            <a:off x="992266" y="609601"/>
            <a:ext cx="9550401" cy="2743200"/>
          </a:xfrm>
          <a:prstGeom prst="rect">
            <a:avLst/>
          </a:prstGeom>
        </p:spPr>
        <p:txBody>
          <a:bodyPr/>
          <a:lstStyle>
            <a:lvl1pPr>
              <a:defRPr cap="none" sz="3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17" name="Уровень текста 1…"/>
          <p:cNvSpPr txBox="1"/>
          <p:nvPr>
            <p:ph type="body" sz="quarter" idx="1"/>
          </p:nvPr>
        </p:nvSpPr>
        <p:spPr>
          <a:xfrm>
            <a:off x="1097875" y="3352800"/>
            <a:ext cx="9339185" cy="3810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</a:lvl1pPr>
            <a:lvl2pPr marL="0" indent="457200">
              <a:buClrTx/>
              <a:buSzTx/>
              <a:buFontTx/>
              <a:buNone/>
            </a:lvl2pPr>
            <a:lvl3pPr marL="0" indent="914400">
              <a:buClrTx/>
              <a:buSzTx/>
              <a:buFontTx/>
              <a:buNone/>
            </a:lvl3pPr>
            <a:lvl4pPr marL="0" indent="1371600">
              <a:buClrTx/>
              <a:buSzTx/>
              <a:buFontTx/>
              <a:buNone/>
            </a:lvl4pPr>
            <a:lvl5pPr marL="0" indent="1828800">
              <a:buClrTx/>
              <a:buSzTx/>
              <a:buFont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8" name="Text Placeholder 2"/>
          <p:cNvSpPr/>
          <p:nvPr>
            <p:ph type="body" sz="quarter" idx="21"/>
          </p:nvPr>
        </p:nvSpPr>
        <p:spPr>
          <a:xfrm>
            <a:off x="687464" y="4343400"/>
            <a:ext cx="10152369" cy="144780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  <a:defRPr sz="2000"/>
            </a:pPr>
          </a:p>
        </p:txBody>
      </p:sp>
      <p:sp>
        <p:nvSpPr>
          <p:cNvPr id="11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Текст заголовка"/>
          <p:cNvSpPr txBox="1"/>
          <p:nvPr>
            <p:ph type="title"/>
          </p:nvPr>
        </p:nvSpPr>
        <p:spPr>
          <a:xfrm>
            <a:off x="685801" y="3308580"/>
            <a:ext cx="10131426" cy="1468801"/>
          </a:xfrm>
          <a:prstGeom prst="rect">
            <a:avLst/>
          </a:prstGeom>
        </p:spPr>
        <p:txBody>
          <a:bodyPr anchor="b"/>
          <a:lstStyle>
            <a:lvl1pPr>
              <a:defRPr cap="none" sz="3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27" name="Уровень текста 1…"/>
          <p:cNvSpPr txBox="1"/>
          <p:nvPr>
            <p:ph type="body" sz="quarter" idx="1"/>
          </p:nvPr>
        </p:nvSpPr>
        <p:spPr>
          <a:xfrm>
            <a:off x="685801" y="4777380"/>
            <a:ext cx="10131426" cy="860401"/>
          </a:xfrm>
          <a:prstGeom prst="rect">
            <a:avLst/>
          </a:prstGeom>
        </p:spPr>
        <p:txBody>
          <a:bodyPr anchor="t"/>
          <a:lstStyle>
            <a:lvl1pPr marL="0" indent="0">
              <a:buClrTx/>
              <a:buSzTx/>
              <a:buFontTx/>
              <a:buNone/>
              <a:defRPr sz="2000"/>
            </a:lvl1pPr>
            <a:lvl2pPr marL="0" indent="457200">
              <a:buClrTx/>
              <a:buSzTx/>
              <a:buFontTx/>
              <a:buNone/>
              <a:defRPr sz="2000"/>
            </a:lvl2pPr>
            <a:lvl3pPr marL="0" indent="914400">
              <a:buClrTx/>
              <a:buSzTx/>
              <a:buFontTx/>
              <a:buNone/>
              <a:defRPr sz="2000"/>
            </a:lvl3pPr>
            <a:lvl4pPr marL="0" indent="1371600">
              <a:buClrTx/>
              <a:buSzTx/>
              <a:buFontTx/>
              <a:buNone/>
              <a:defRPr sz="2000"/>
            </a:lvl4pPr>
            <a:lvl5pPr marL="0" indent="1828800">
              <a:buClrTx/>
              <a:buSzTx/>
              <a:buFontTx/>
              <a:buNone/>
              <a:defRPr sz="20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Box 12"/>
          <p:cNvSpPr txBox="1"/>
          <p:nvPr/>
        </p:nvSpPr>
        <p:spPr>
          <a:xfrm>
            <a:off x="10283587" y="2479685"/>
            <a:ext cx="518161" cy="1111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36" name="TextBox 13"/>
          <p:cNvSpPr txBox="1"/>
          <p:nvPr/>
        </p:nvSpPr>
        <p:spPr>
          <a:xfrm>
            <a:off x="533994" y="559822"/>
            <a:ext cx="518161" cy="1111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37" name="Текст заголовка"/>
          <p:cNvSpPr txBox="1"/>
          <p:nvPr>
            <p:ph type="title"/>
          </p:nvPr>
        </p:nvSpPr>
        <p:spPr>
          <a:xfrm>
            <a:off x="992266" y="609601"/>
            <a:ext cx="9550401" cy="2743200"/>
          </a:xfrm>
          <a:prstGeom prst="rect">
            <a:avLst/>
          </a:prstGeom>
        </p:spPr>
        <p:txBody>
          <a:bodyPr/>
          <a:lstStyle>
            <a:lvl1pPr>
              <a:defRPr cap="none" sz="3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38" name="Уровень текста 1…"/>
          <p:cNvSpPr txBox="1"/>
          <p:nvPr>
            <p:ph type="body" sz="quarter" idx="1"/>
          </p:nvPr>
        </p:nvSpPr>
        <p:spPr>
          <a:xfrm>
            <a:off x="685800" y="3886200"/>
            <a:ext cx="10135437" cy="889000"/>
          </a:xfrm>
          <a:prstGeom prst="rect">
            <a:avLst/>
          </a:prstGeom>
        </p:spPr>
        <p:txBody>
          <a:bodyPr anchor="b"/>
          <a:lstStyle>
            <a:lvl1pPr indent="-571500">
              <a:buClrTx/>
              <a:buSzTx/>
              <a:buFontTx/>
              <a:buNone/>
              <a:defRPr sz="2400"/>
            </a:lvl1pPr>
            <a:lvl2pPr marL="885825" indent="-428625">
              <a:buClrTx/>
              <a:buFontTx/>
              <a:defRPr sz="2400"/>
            </a:lvl2pPr>
            <a:lvl3pPr marL="1404257" indent="-489857">
              <a:buClrTx/>
              <a:buFontTx/>
              <a:defRPr sz="2400"/>
            </a:lvl3pPr>
            <a:lvl4pPr marL="1714500" indent="-342900">
              <a:buClrTx/>
              <a:buFontTx/>
              <a:defRPr sz="2400"/>
            </a:lvl4pPr>
            <a:lvl5pPr marL="2171700" indent="-342900">
              <a:buClrTx/>
              <a:buFontTx/>
              <a:defRPr sz="2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9" name="Text Placeholder 2"/>
          <p:cNvSpPr/>
          <p:nvPr>
            <p:ph type="body" sz="quarter" idx="21"/>
          </p:nvPr>
        </p:nvSpPr>
        <p:spPr>
          <a:xfrm>
            <a:off x="685798" y="4775200"/>
            <a:ext cx="10135438" cy="1016000"/>
          </a:xfrm>
          <a:prstGeom prst="rect">
            <a:avLst/>
          </a:prstGeom>
        </p:spPr>
        <p:txBody>
          <a:bodyPr anchor="t"/>
          <a:lstStyle/>
          <a:p>
            <a:pPr marL="0" indent="0">
              <a:buClrTx/>
              <a:buSzTx/>
              <a:buFontTx/>
              <a:buNone/>
            </a:pPr>
          </a:p>
        </p:txBody>
      </p:sp>
      <p:sp>
        <p:nvSpPr>
          <p:cNvPr id="14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Текст заголовка"/>
          <p:cNvSpPr txBox="1"/>
          <p:nvPr>
            <p:ph type="title"/>
          </p:nvPr>
        </p:nvSpPr>
        <p:spPr>
          <a:xfrm>
            <a:off x="685801" y="609601"/>
            <a:ext cx="10131428" cy="27432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48" name="Уровень текста 1…"/>
          <p:cNvSpPr txBox="1"/>
          <p:nvPr>
            <p:ph type="body" sz="quarter" idx="1"/>
          </p:nvPr>
        </p:nvSpPr>
        <p:spPr>
          <a:xfrm>
            <a:off x="685801" y="3505200"/>
            <a:ext cx="10131429" cy="838200"/>
          </a:xfrm>
          <a:prstGeom prst="rect">
            <a:avLst/>
          </a:prstGeom>
        </p:spPr>
        <p:txBody>
          <a:bodyPr anchor="b"/>
          <a:lstStyle>
            <a:lvl1pPr indent="-571500">
              <a:buClrTx/>
              <a:buSzTx/>
              <a:buFontTx/>
              <a:buNone/>
              <a:defRPr sz="2800"/>
            </a:lvl1pPr>
            <a:lvl2pPr marL="957262" indent="-500062">
              <a:buClrTx/>
              <a:buFontTx/>
              <a:defRPr sz="2800"/>
            </a:lvl2pPr>
            <a:lvl3pPr marL="1485900" indent="-571500">
              <a:buClrTx/>
              <a:buFontTx/>
              <a:defRPr sz="2800"/>
            </a:lvl3pPr>
            <a:lvl4pPr marL="1771650" indent="-400050">
              <a:buClrTx/>
              <a:buFontTx/>
              <a:defRPr sz="2800"/>
            </a:lvl4pPr>
            <a:lvl5pPr marL="2228850" indent="-400050">
              <a:buClrTx/>
              <a:buFontTx/>
              <a:defRPr sz="28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9" name="Text Placeholder 2"/>
          <p:cNvSpPr/>
          <p:nvPr>
            <p:ph type="body" sz="quarter" idx="21"/>
          </p:nvPr>
        </p:nvSpPr>
        <p:spPr>
          <a:xfrm>
            <a:off x="685799" y="4343400"/>
            <a:ext cx="10131430" cy="1447800"/>
          </a:xfrm>
          <a:prstGeom prst="rect">
            <a:avLst/>
          </a:prstGeom>
        </p:spPr>
        <p:txBody>
          <a:bodyPr anchor="t"/>
          <a:lstStyle/>
          <a:p>
            <a:pPr marL="0" indent="0">
              <a:buClrTx/>
              <a:buSzTx/>
              <a:buFontTx/>
              <a:buNone/>
            </a:pPr>
          </a:p>
        </p:txBody>
      </p:sp>
      <p:sp>
        <p:nvSpPr>
          <p:cNvPr id="15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88825" cy="6856215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4" name="Уровень текста 1…"/>
          <p:cNvSpPr txBox="1"/>
          <p:nvPr>
            <p:ph type="body" idx="1"/>
          </p:nvPr>
        </p:nvSpPr>
        <p:spPr>
          <a:xfrm>
            <a:off x="685801" y="2142066"/>
            <a:ext cx="10131426" cy="3649134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екст заголовка"/>
          <p:cNvSpPr txBox="1"/>
          <p:nvPr>
            <p:ph type="title"/>
          </p:nvPr>
        </p:nvSpPr>
        <p:spPr>
          <a:xfrm>
            <a:off x="685800" y="3308580"/>
            <a:ext cx="10131428" cy="1468801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33" name="Уровень текста 1…"/>
          <p:cNvSpPr txBox="1"/>
          <p:nvPr>
            <p:ph type="body" sz="quarter" idx="1"/>
          </p:nvPr>
        </p:nvSpPr>
        <p:spPr>
          <a:xfrm>
            <a:off x="685798" y="4777380"/>
            <a:ext cx="10131430" cy="860401"/>
          </a:xfrm>
          <a:prstGeom prst="rect">
            <a:avLst/>
          </a:prstGeom>
        </p:spPr>
        <p:txBody>
          <a:bodyPr anchor="t"/>
          <a:lstStyle>
            <a:lvl1pPr marL="0" indent="0">
              <a:buClrTx/>
              <a:buSzTx/>
              <a:buFontTx/>
              <a:buNone/>
              <a:defRPr cap="all" sz="2000"/>
            </a:lvl1pPr>
            <a:lvl2pPr marL="0" indent="457200">
              <a:buClrTx/>
              <a:buSzTx/>
              <a:buFontTx/>
              <a:buNone/>
              <a:defRPr cap="all" sz="2000"/>
            </a:lvl2pPr>
            <a:lvl3pPr marL="0" indent="914400">
              <a:buClrTx/>
              <a:buSzTx/>
              <a:buFontTx/>
              <a:buNone/>
              <a:defRPr cap="all" sz="2000"/>
            </a:lvl3pPr>
            <a:lvl4pPr marL="0" indent="1371600">
              <a:buClrTx/>
              <a:buSzTx/>
              <a:buFontTx/>
              <a:buNone/>
              <a:defRPr cap="all" sz="2000"/>
            </a:lvl4pPr>
            <a:lvl5pPr marL="0" indent="1828800">
              <a:buClrTx/>
              <a:buSzTx/>
              <a:buFontTx/>
              <a:buNone/>
              <a:defRPr cap="all" sz="20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2" name="Уровень текста 1…"/>
          <p:cNvSpPr txBox="1"/>
          <p:nvPr>
            <p:ph type="body" sz="half" idx="1"/>
          </p:nvPr>
        </p:nvSpPr>
        <p:spPr>
          <a:xfrm>
            <a:off x="685801" y="2142066"/>
            <a:ext cx="4995335" cy="3649135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1" name="Уровень текста 1…"/>
          <p:cNvSpPr txBox="1"/>
          <p:nvPr>
            <p:ph type="body" sz="quarter" idx="1" hasCustomPrompt="1"/>
          </p:nvPr>
        </p:nvSpPr>
        <p:spPr>
          <a:xfrm>
            <a:off x="973670" y="2218266"/>
            <a:ext cx="4709055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FontTx/>
              <a:buNone/>
              <a:defRPr sz="2800"/>
            </a:lvl1pPr>
            <a:lvl2pPr marL="0" indent="457200">
              <a:buClrTx/>
              <a:buSzTx/>
              <a:buFontTx/>
              <a:buNone/>
              <a:defRPr sz="2800"/>
            </a:lvl2pPr>
            <a:lvl3pPr marL="0" indent="914400">
              <a:buClrTx/>
              <a:buSzTx/>
              <a:buFontTx/>
              <a:buNone/>
              <a:defRPr sz="2800"/>
            </a:lvl3pPr>
            <a:lvl4pPr marL="0" indent="1371600">
              <a:buClrTx/>
              <a:buSzTx/>
              <a:buFontTx/>
              <a:buNone/>
              <a:defRPr sz="2800"/>
            </a:lvl4pPr>
            <a:lvl5pPr marL="0" indent="1828800">
              <a:buClrTx/>
              <a:buSzTx/>
              <a:buFontTx/>
              <a:buNone/>
              <a:defRPr sz="2800"/>
            </a:lvl5pPr>
          </a:lstStyle>
          <a:p>
            <a:pPr/>
            <a:r>
              <a:t>CLICK TO EDIT MASTER TEXT STYLES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Text Placeholder 4"/>
          <p:cNvSpPr/>
          <p:nvPr>
            <p:ph type="body" sz="quarter" idx="21" hasCustomPrompt="1"/>
          </p:nvPr>
        </p:nvSpPr>
        <p:spPr>
          <a:xfrm>
            <a:off x="6096003" y="2226734"/>
            <a:ext cx="4722813" cy="576263"/>
          </a:xfrm>
          <a:prstGeom prst="rect">
            <a:avLst/>
          </a:prstGeom>
        </p:spPr>
        <p:txBody>
          <a:bodyPr anchor="b"/>
          <a:lstStyle>
            <a:lvl1pPr marL="0" indent="0" defTabSz="406908">
              <a:spcBef>
                <a:spcPts val="800"/>
              </a:spcBef>
              <a:buClrTx/>
              <a:buSzTx/>
              <a:buFontTx/>
              <a:buNone/>
              <a:defRPr sz="2492"/>
            </a:lvl1pPr>
          </a:lstStyle>
          <a:p>
            <a:pPr/>
            <a:r>
              <a:t>CLICK TO EDIT MASTER TEXT STYLES</a:t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6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Текст заголовка"/>
          <p:cNvSpPr txBox="1"/>
          <p:nvPr>
            <p:ph type="title"/>
          </p:nvPr>
        </p:nvSpPr>
        <p:spPr>
          <a:xfrm>
            <a:off x="685800" y="2074333"/>
            <a:ext cx="3680886" cy="1371601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76" name="Уровень текста 1…"/>
          <p:cNvSpPr txBox="1"/>
          <p:nvPr>
            <p:ph type="body" sz="half" idx="1"/>
          </p:nvPr>
        </p:nvSpPr>
        <p:spPr>
          <a:xfrm>
            <a:off x="4648201" y="609601"/>
            <a:ext cx="6169027" cy="5181601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7" name="Text Placeholder 3"/>
          <p:cNvSpPr/>
          <p:nvPr>
            <p:ph type="body" sz="quarter" idx="21"/>
          </p:nvPr>
        </p:nvSpPr>
        <p:spPr>
          <a:xfrm>
            <a:off x="685800" y="3445933"/>
            <a:ext cx="3680886" cy="1828801"/>
          </a:xfrm>
          <a:prstGeom prst="rect">
            <a:avLst/>
          </a:prstGeom>
        </p:spPr>
        <p:txBody>
          <a:bodyPr anchor="t"/>
          <a:lstStyle/>
          <a:p>
            <a:pPr marL="0" indent="0">
              <a:buClrTx/>
              <a:buSzTx/>
              <a:buFontTx/>
              <a:buNone/>
              <a:defRPr sz="1600"/>
            </a:pPr>
          </a:p>
        </p:txBody>
      </p:sp>
      <p:sp>
        <p:nvSpPr>
          <p:cNvPr id="7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Текст заголовка"/>
          <p:cNvSpPr txBox="1"/>
          <p:nvPr>
            <p:ph type="title"/>
          </p:nvPr>
        </p:nvSpPr>
        <p:spPr>
          <a:xfrm>
            <a:off x="685800" y="1600200"/>
            <a:ext cx="6164654" cy="1371600"/>
          </a:xfrm>
          <a:prstGeom prst="rect">
            <a:avLst/>
          </a:prstGeom>
        </p:spPr>
        <p:txBody>
          <a:bodyPr anchor="b"/>
          <a:lstStyle>
            <a:lvl1pPr>
              <a:defRPr sz="28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86" name="Picture Placeholder 2"/>
          <p:cNvSpPr/>
          <p:nvPr>
            <p:ph type="pic" sz="quarter" idx="21"/>
          </p:nvPr>
        </p:nvSpPr>
        <p:spPr>
          <a:xfrm>
            <a:off x="7536253" y="914400"/>
            <a:ext cx="3280975" cy="4572000"/>
          </a:xfrm>
          <a:prstGeom prst="rect">
            <a:avLst/>
          </a:prstGeom>
          <a:ln w="50800" cap="sq">
            <a:solidFill>
              <a:srgbClr val="FFFFFF">
                <a:alpha val="50000"/>
              </a:srgbClr>
            </a:solidFill>
            <a:miter lim="800000"/>
          </a:ln>
          <a:effectLst>
            <a:outerShdw sx="100000" sy="100000" kx="0" ky="0" algn="b" rotWithShape="0" blurRad="254000" dist="0" dir="0">
              <a:srgbClr val="000000">
                <a:alpha val="43000"/>
              </a:srgbClr>
            </a:outerShdw>
          </a:effectLst>
        </p:spPr>
        <p:txBody>
          <a:bodyPr lIns="91439" rIns="91439" anchor="t">
            <a:noAutofit/>
          </a:bodyPr>
          <a:lstStyle/>
          <a:p>
            <a:pPr/>
          </a:p>
        </p:txBody>
      </p:sp>
      <p:sp>
        <p:nvSpPr>
          <p:cNvPr id="87" name="Уровень текста 1…"/>
          <p:cNvSpPr txBox="1"/>
          <p:nvPr>
            <p:ph type="body" sz="quarter" idx="1"/>
          </p:nvPr>
        </p:nvSpPr>
        <p:spPr>
          <a:xfrm>
            <a:off x="685800" y="2971800"/>
            <a:ext cx="6164654" cy="1828800"/>
          </a:xfrm>
          <a:prstGeom prst="rect">
            <a:avLst/>
          </a:prstGeom>
        </p:spPr>
        <p:txBody>
          <a:bodyPr anchor="t"/>
          <a:lstStyle>
            <a:lvl1pPr marL="0" indent="0">
              <a:buClrTx/>
              <a:buSzTx/>
              <a:buFontTx/>
              <a:buNone/>
            </a:lvl1pPr>
            <a:lvl2pPr marL="0" indent="457200">
              <a:buClrTx/>
              <a:buSzTx/>
              <a:buFontTx/>
              <a:buNone/>
            </a:lvl2pPr>
            <a:lvl3pPr marL="0" indent="914400">
              <a:buClrTx/>
              <a:buSzTx/>
              <a:buFontTx/>
              <a:buNone/>
            </a:lvl3pPr>
            <a:lvl4pPr marL="0" indent="1371600">
              <a:buClrTx/>
              <a:buSzTx/>
              <a:buFontTx/>
              <a:buNone/>
            </a:lvl4pPr>
            <a:lvl5pPr marL="0" indent="1828800">
              <a:buClrTx/>
              <a:buSzTx/>
              <a:buFont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2188825" cy="6856215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Текст заголовка"/>
          <p:cNvSpPr txBox="1"/>
          <p:nvPr>
            <p:ph type="title"/>
          </p:nvPr>
        </p:nvSpPr>
        <p:spPr>
          <a:xfrm>
            <a:off x="685801" y="609600"/>
            <a:ext cx="10131426" cy="1456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4" name="Уровень текста 1…"/>
          <p:cNvSpPr txBox="1"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" name="Номер слайда"/>
          <p:cNvSpPr txBox="1"/>
          <p:nvPr>
            <p:ph type="sldNum" sz="quarter" idx="2"/>
          </p:nvPr>
        </p:nvSpPr>
        <p:spPr>
          <a:xfrm>
            <a:off x="10584350" y="5945232"/>
            <a:ext cx="232878" cy="22851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85750" marR="0" indent="-28575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2pPr>
      <a:lvl3pPr marL="1281792" marR="0" indent="-367392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3pPr>
      <a:lvl4pPr marL="1628775" marR="0" indent="-257175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4pPr>
      <a:lvl5pPr marL="2085975" marR="0" indent="-257175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Заголовок 1"/>
          <p:cNvSpPr txBox="1"/>
          <p:nvPr>
            <p:ph type="ctrTitle"/>
          </p:nvPr>
        </p:nvSpPr>
        <p:spPr>
          <a:xfrm>
            <a:off x="921456" y="1837266"/>
            <a:ext cx="10048169" cy="2463799"/>
          </a:xfrm>
          <a:prstGeom prst="rect">
            <a:avLst/>
          </a:prstGeom>
        </p:spPr>
        <p:txBody>
          <a:bodyPr/>
          <a:lstStyle/>
          <a:p>
            <a:pPr algn="ctr">
              <a:defRPr sz="36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Курсовая работа</a:t>
            </a:r>
            <a:br/>
            <a:r>
              <a:t>на тему:</a:t>
            </a:r>
            <a:br/>
            <a:r>
              <a:t>"проектирование локальной вычислительной сети"</a:t>
            </a:r>
          </a:p>
        </p:txBody>
      </p:sp>
      <p:sp>
        <p:nvSpPr>
          <p:cNvPr id="160" name="Подзаголовок 2"/>
          <p:cNvSpPr txBox="1"/>
          <p:nvPr>
            <p:ph type="subTitle" sz="quarter" idx="1"/>
          </p:nvPr>
        </p:nvSpPr>
        <p:spPr>
          <a:xfrm>
            <a:off x="680404" y="5330514"/>
            <a:ext cx="4502504" cy="1334912"/>
          </a:xfrm>
          <a:prstGeom prst="rect">
            <a:avLst/>
          </a:prstGeom>
        </p:spPr>
        <p:txBody>
          <a:bodyPr/>
          <a:lstStyle/>
          <a:p>
            <a:pPr algn="l">
              <a:defRPr cap="none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Выполнила: Сидорова Марфа</a:t>
            </a:r>
          </a:p>
          <a:p>
            <a:pPr algn="l">
              <a:defRPr cap="none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Группа: ССА-19</a:t>
            </a:r>
          </a:p>
          <a:p>
            <a:pPr algn="l">
              <a:defRPr cap="none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Преподаватель: Саввина Е. В.</a:t>
            </a:r>
          </a:p>
        </p:txBody>
      </p:sp>
      <p:sp>
        <p:nvSpPr>
          <p:cNvPr id="161" name="TextBox 3"/>
          <p:cNvSpPr txBox="1"/>
          <p:nvPr/>
        </p:nvSpPr>
        <p:spPr>
          <a:xfrm>
            <a:off x="1021876" y="293656"/>
            <a:ext cx="9844463" cy="15014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Министерство образования и науки Республики Саха (Якутия)</a:t>
            </a:r>
          </a:p>
          <a:p>
            <a:pPr algn="ctr"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ГАПОУ РС(Я) Якутский колледж связи и энергетики имени П.И.Дудкина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Заголовок 1"/>
          <p:cNvSpPr txBox="1"/>
          <p:nvPr>
            <p:ph type="title"/>
          </p:nvPr>
        </p:nvSpPr>
        <p:spPr>
          <a:xfrm>
            <a:off x="685801" y="256821"/>
            <a:ext cx="10131426" cy="1456269"/>
          </a:xfrm>
          <a:prstGeom prst="rect">
            <a:avLst/>
          </a:prstGeom>
        </p:spPr>
        <p:txBody>
          <a:bodyPr/>
          <a:lstStyle>
            <a:lvl1pPr algn="ctr"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ВВЕДЕНИЕ</a:t>
            </a:r>
          </a:p>
        </p:txBody>
      </p:sp>
      <p:sp>
        <p:nvSpPr>
          <p:cNvPr id="164" name="Объект 2"/>
          <p:cNvSpPr txBox="1"/>
          <p:nvPr>
            <p:ph type="body" idx="1"/>
          </p:nvPr>
        </p:nvSpPr>
        <p:spPr>
          <a:xfrm>
            <a:off x="685801" y="1712828"/>
            <a:ext cx="10131426" cy="3629443"/>
          </a:xfrm>
          <a:prstGeom prst="rect">
            <a:avLst/>
          </a:prstGeom>
        </p:spPr>
        <p:txBody>
          <a:bodyPr/>
          <a:lstStyle/>
          <a:p>
            <a:pPr marL="0" indent="0" algn="just" defTabSz="306324">
              <a:spcBef>
                <a:spcPts val="0"/>
              </a:spcBef>
              <a:buClrTx/>
              <a:buSzTx/>
              <a:buFontTx/>
              <a:buNone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Актуальность данной работы определяется в силу ежегодного роста и развития компьютерной техники и наряду с ней ростом локальных сетей. В настоящее время широко распространены домашние сети, сети малого офиса, крупных компании и т.д. </a:t>
            </a:r>
          </a:p>
          <a:p>
            <a:pPr marL="0" indent="0" defTabSz="306324">
              <a:spcBef>
                <a:spcPts val="0"/>
              </a:spcBef>
              <a:buClrTx/>
              <a:buSzTx/>
              <a:buFontTx/>
              <a:buNone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191452" indent="-191452" algn="just" defTabSz="306324">
              <a:spcBef>
                <a:spcPts val="600"/>
              </a:spcBef>
              <a:buSzTx/>
              <a:buNone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Цель работы является проектирование администрирование сети.</a:t>
            </a:r>
          </a:p>
          <a:p>
            <a:pPr marL="191452" indent="-191452" algn="just" defTabSz="306324">
              <a:spcBef>
                <a:spcPts val="600"/>
              </a:spcBef>
              <a:buSzTx/>
              <a:buNone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Из этих целей вытекают следующие задачи:</a:t>
            </a:r>
          </a:p>
          <a:p>
            <a:pPr marL="191452" indent="-191452" algn="just" defTabSz="306324">
              <a:spcBef>
                <a:spcPts val="600"/>
              </a:spcBef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план размещения РС и серверов по комнатам;</a:t>
            </a:r>
          </a:p>
          <a:p>
            <a:pPr marL="191452" indent="-191452" algn="just" defTabSz="306324">
              <a:spcBef>
                <a:spcPts val="600"/>
              </a:spcBef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структура предприятия;</a:t>
            </a:r>
          </a:p>
          <a:p>
            <a:pPr marL="191452" indent="-191452" algn="just" defTabSz="306324">
              <a:spcBef>
                <a:spcPts val="600"/>
              </a:spcBef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расчет примерной стоимости оборудования ЛВС.</a:t>
            </a:r>
          </a:p>
          <a:p>
            <a:pPr marL="191452" indent="-191452" algn="just" defTabSz="306324">
              <a:spcBef>
                <a:spcPts val="600"/>
              </a:spcBef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0" indent="0" defTabSz="306324">
              <a:spcBef>
                <a:spcPts val="0"/>
              </a:spcBef>
              <a:buClrTx/>
              <a:buSzTx/>
              <a:buFontTx/>
              <a:buNone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Объектом исследования данной курсовой работы является администрирование сетевых операционных систем. </a:t>
            </a:r>
          </a:p>
          <a:p>
            <a:pPr marL="0" indent="0" defTabSz="306324">
              <a:spcBef>
                <a:spcPts val="0"/>
              </a:spcBef>
              <a:buClrTx/>
              <a:buSzTx/>
              <a:buFontTx/>
              <a:buNone/>
              <a:defRPr sz="1608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Предметом исследования является операционная система.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Заголовок 1"/>
          <p:cNvSpPr txBox="1"/>
          <p:nvPr>
            <p:ph type="title"/>
          </p:nvPr>
        </p:nvSpPr>
        <p:spPr>
          <a:xfrm>
            <a:off x="2707186" y="231268"/>
            <a:ext cx="6767953" cy="931339"/>
          </a:xfrm>
          <a:prstGeom prst="rect">
            <a:avLst/>
          </a:prstGeom>
        </p:spPr>
        <p:txBody>
          <a:bodyPr anchor="b"/>
          <a:lstStyle/>
          <a:p>
            <a:pPr algn="r"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Структура предприятия</a:t>
            </a:r>
            <a:r>
              <a:rPr b="0" sz="4000">
                <a:latin typeface="Calibri Light"/>
                <a:ea typeface="Calibri Light"/>
                <a:cs typeface="Calibri Light"/>
                <a:sym typeface="Calibri Light"/>
              </a:rPr>
              <a:t> </a:t>
            </a:r>
          </a:p>
        </p:txBody>
      </p:sp>
      <p:pic>
        <p:nvPicPr>
          <p:cNvPr id="167" name="Рисунок 5" descr="Рисунок 5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5611431" y="2786075"/>
            <a:ext cx="5998634" cy="3299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09" y="0"/>
                </a:moveTo>
                <a:cubicBezTo>
                  <a:pt x="183" y="0"/>
                  <a:pt x="0" y="333"/>
                  <a:pt x="0" y="743"/>
                </a:cubicBezTo>
                <a:lnTo>
                  <a:pt x="0" y="20857"/>
                </a:lnTo>
                <a:cubicBezTo>
                  <a:pt x="0" y="21267"/>
                  <a:pt x="183" y="21600"/>
                  <a:pt x="409" y="21600"/>
                </a:cubicBezTo>
                <a:lnTo>
                  <a:pt x="21191" y="21600"/>
                </a:lnTo>
                <a:cubicBezTo>
                  <a:pt x="21417" y="21600"/>
                  <a:pt x="21600" y="21267"/>
                  <a:pt x="21600" y="20857"/>
                </a:cubicBezTo>
                <a:lnTo>
                  <a:pt x="21600" y="743"/>
                </a:lnTo>
                <a:cubicBezTo>
                  <a:pt x="21600" y="333"/>
                  <a:pt x="21417" y="0"/>
                  <a:pt x="21191" y="0"/>
                </a:cubicBezTo>
                <a:lnTo>
                  <a:pt x="409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68" name="Рисунок 4" descr="Рисунок 4"/>
          <p:cNvPicPr>
            <a:picLocks noChangeAspect="1"/>
          </p:cNvPicPr>
          <p:nvPr/>
        </p:nvPicPr>
        <p:blipFill>
          <a:blip r:embed="rId3">
            <a:extLst/>
          </a:blip>
          <a:srcRect l="0" t="0" r="3" b="4"/>
          <a:stretch>
            <a:fillRect/>
          </a:stretch>
        </p:blipFill>
        <p:spPr>
          <a:xfrm>
            <a:off x="835578" y="2790376"/>
            <a:ext cx="4435476" cy="32904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51" y="0"/>
                </a:moveTo>
                <a:cubicBezTo>
                  <a:pt x="246" y="0"/>
                  <a:pt x="0" y="332"/>
                  <a:pt x="0" y="742"/>
                </a:cubicBezTo>
                <a:lnTo>
                  <a:pt x="0" y="20858"/>
                </a:lnTo>
                <a:cubicBezTo>
                  <a:pt x="0" y="21268"/>
                  <a:pt x="246" y="21600"/>
                  <a:pt x="551" y="21600"/>
                </a:cubicBezTo>
                <a:lnTo>
                  <a:pt x="21049" y="21600"/>
                </a:lnTo>
                <a:cubicBezTo>
                  <a:pt x="21354" y="21600"/>
                  <a:pt x="21600" y="21268"/>
                  <a:pt x="21600" y="20858"/>
                </a:cubicBezTo>
                <a:lnTo>
                  <a:pt x="21600" y="742"/>
                </a:lnTo>
                <a:cubicBezTo>
                  <a:pt x="21600" y="332"/>
                  <a:pt x="21354" y="0"/>
                  <a:pt x="21049" y="0"/>
                </a:cubicBezTo>
                <a:lnTo>
                  <a:pt x="551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169" name="TextBox 2"/>
          <p:cNvSpPr txBox="1"/>
          <p:nvPr/>
        </p:nvSpPr>
        <p:spPr>
          <a:xfrm>
            <a:off x="1068455" y="1715959"/>
            <a:ext cx="10036376" cy="805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lnSpc>
                <a:spcPct val="150000"/>
              </a:lnSpc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В данном здании на 4 этаже у нас имеется </a:t>
            </a:r>
            <a:r>
              <a:t>6 комнате с размерами 3*5 (м), </a:t>
            </a:r>
            <a:r>
              <a:t>в котором расположены по </a:t>
            </a:r>
            <a:r>
              <a:t>6 </a:t>
            </a:r>
            <a:r>
              <a:t>персональных компьютера</a:t>
            </a:r>
            <a: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Заголовок 1"/>
          <p:cNvSpPr txBox="1"/>
          <p:nvPr>
            <p:ph type="title"/>
          </p:nvPr>
        </p:nvSpPr>
        <p:spPr>
          <a:xfrm>
            <a:off x="2715036" y="201931"/>
            <a:ext cx="6096045" cy="1456269"/>
          </a:xfrm>
          <a:prstGeom prst="rect">
            <a:avLst/>
          </a:prstGeom>
        </p:spPr>
        <p:txBody>
          <a:bodyPr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Расчет длины кабеля</a:t>
            </a:r>
          </a:p>
        </p:txBody>
      </p:sp>
      <p:pic>
        <p:nvPicPr>
          <p:cNvPr id="172" name="Рисунок 4" descr="Рисунок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7555" y="1821071"/>
            <a:ext cx="4721112" cy="36491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Рисунок 6" descr="Рисунок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33490" y="5464566"/>
            <a:ext cx="2743201" cy="500866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TextBox 6"/>
          <p:cNvSpPr txBox="1"/>
          <p:nvPr/>
        </p:nvSpPr>
        <p:spPr>
          <a:xfrm>
            <a:off x="6293254" y="1782124"/>
            <a:ext cx="4223674" cy="3293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Расчет кабеля в одной комнате производился по формуле </a:t>
            </a:r>
            <a:r>
              <a:t>(1)</a:t>
            </a:r>
          </a:p>
          <a:p>
            <a:pPr algn="just"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just"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just"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just"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just"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just"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just"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А для того чтобы узнать длину кабеля во всех </a:t>
            </a:r>
            <a:r>
              <a:t>6 комнатах, </a:t>
            </a:r>
            <a:r>
              <a:t>была использована формула (2)</a:t>
            </a:r>
          </a:p>
        </p:txBody>
      </p:sp>
      <p:sp>
        <p:nvSpPr>
          <p:cNvPr id="175" name="TextBox 7"/>
          <p:cNvSpPr txBox="1"/>
          <p:nvPr/>
        </p:nvSpPr>
        <p:spPr>
          <a:xfrm>
            <a:off x="1171400" y="5700567"/>
            <a:ext cx="4541174" cy="664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Для всего помещения понадобиться </a:t>
            </a:r>
            <a:r>
              <a:t>163,8 метров.</a:t>
            </a:r>
          </a:p>
        </p:txBody>
      </p:sp>
      <p:pic>
        <p:nvPicPr>
          <p:cNvPr id="176" name="Рисунок 5" descr="Рисунок 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24003" y="2794369"/>
            <a:ext cx="2162176" cy="9810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Заголовок 1"/>
          <p:cNvSpPr txBox="1"/>
          <p:nvPr>
            <p:ph type="title"/>
          </p:nvPr>
        </p:nvSpPr>
        <p:spPr>
          <a:xfrm>
            <a:off x="721243" y="1566529"/>
            <a:ext cx="4011800" cy="1456268"/>
          </a:xfrm>
          <a:prstGeom prst="rect">
            <a:avLst/>
          </a:prstGeom>
        </p:spPr>
        <p:txBody>
          <a:bodyPr/>
          <a:lstStyle/>
          <a:p>
            <a:pPr algn="ctr"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Деление </a:t>
            </a:r>
            <a:br/>
            <a:r>
              <a:t>на подсети</a:t>
            </a:r>
          </a:p>
        </p:txBody>
      </p:sp>
      <p:graphicFrame>
        <p:nvGraphicFramePr>
          <p:cNvPr id="179" name="Объект 4"/>
          <p:cNvGraphicFramePr/>
          <p:nvPr/>
        </p:nvGraphicFramePr>
        <p:xfrm>
          <a:off x="984069" y="4527691"/>
          <a:ext cx="10131419" cy="91440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404090"/>
                <a:gridCol w="1660606"/>
                <a:gridCol w="2064697"/>
                <a:gridCol w="1776600"/>
                <a:gridCol w="1728583"/>
                <a:gridCol w="2496843"/>
              </a:tblGrid>
              <a:tr h="304800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№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Имя сети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Маска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Начальный адрес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Конечный адрес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Назначение</a:t>
                      </a:r>
                    </a:p>
                  </a:txBody>
                  <a:tcPr marL="38100" marR="38100" marT="38100" marB="38100" anchor="t" anchorCtr="0" horzOverflow="overflow"/>
                </a:tc>
              </a:tr>
              <a:tr h="304800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192.168.6.0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255.255.255.192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192.168.6.1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192.168.6.62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Для серверов, коммутатора</a:t>
                      </a:r>
                    </a:p>
                  </a:txBody>
                  <a:tcPr marL="38100" marR="38100" marT="38100" marB="38100" anchor="t" anchorCtr="0" horzOverflow="overflow"/>
                </a:tc>
              </a:tr>
              <a:tr h="304800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192.168.6.64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255.255.255.192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192.168.6.65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192.168.6.126</a:t>
                      </a:r>
                    </a:p>
                  </a:txBody>
                  <a:tcPr marL="38100" marR="38100" marT="38100" marB="381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Для персональных компьютеров</a:t>
                      </a:r>
                    </a:p>
                  </a:txBody>
                  <a:tcPr marL="38100" marR="38100" marT="38100" marB="38100" anchor="t" anchorCtr="0" horzOverflow="overflow"/>
                </a:tc>
              </a:tr>
            </a:tbl>
          </a:graphicData>
        </a:graphic>
      </p:graphicFrame>
      <p:pic>
        <p:nvPicPr>
          <p:cNvPr id="180" name="Рисунок 6" descr="Рисунок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72333" y="452429"/>
            <a:ext cx="5938875" cy="36907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Заголовок 1"/>
          <p:cNvSpPr txBox="1"/>
          <p:nvPr>
            <p:ph type="title"/>
          </p:nvPr>
        </p:nvSpPr>
        <p:spPr>
          <a:xfrm>
            <a:off x="6277378" y="824246"/>
            <a:ext cx="5913596" cy="1456268"/>
          </a:xfrm>
          <a:prstGeom prst="rect">
            <a:avLst/>
          </a:prstGeom>
        </p:spPr>
        <p:txBody>
          <a:bodyPr/>
          <a:lstStyle/>
          <a:p>
            <a:pPr algn="ctr"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расчет </a:t>
            </a:r>
            <a:br/>
            <a:r>
              <a:t>оборудования</a:t>
            </a:r>
          </a:p>
        </p:txBody>
      </p:sp>
      <p:graphicFrame>
        <p:nvGraphicFramePr>
          <p:cNvPr id="183" name="Объект 4"/>
          <p:cNvGraphicFramePr/>
          <p:nvPr/>
        </p:nvGraphicFramePr>
        <p:xfrm>
          <a:off x="472225" y="826392"/>
          <a:ext cx="5956292" cy="5213239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387563"/>
                <a:gridCol w="1927637"/>
                <a:gridCol w="2090823"/>
                <a:gridCol w="897523"/>
                <a:gridCol w="652744"/>
              </a:tblGrid>
              <a:tr h="601675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№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Наименование оборудования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Тип оборудования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Количество, шт. 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Цена,
рб.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536619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Материнская плата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ASUS TUF B450M-PRO GAMING 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5.400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358444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Видеокарта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AMD Radeon RX 5700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35.000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348802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Процессор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AMD Ryzen 5 3600 OEM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10.443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358444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Накопитель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SSD 500Gb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4.500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358444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Оперативная память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DDR4-3000 16Gb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5.500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358444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Корпус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Zalman I3 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4.100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536619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Процессорный кулер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ID-COOLING SE-224-XT Basic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2.000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358444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Блок питания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Chieftec BDF-600S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4.500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358444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Монитор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Acer V226HQLBb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9.000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358444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Клавиатура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Defender HM-830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399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321971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Мышка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Defender Cyber MB-560L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199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358444">
                <a:tc>
                  <a:txBody>
                    <a:bodyPr/>
                    <a:lstStyle/>
                    <a:p>
                      <a:pPr algn="ctr" defTabSz="457200">
                        <a:def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Итог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81.041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</a:tbl>
          </a:graphicData>
        </a:graphic>
      </p:graphicFrame>
      <p:graphicFrame>
        <p:nvGraphicFramePr>
          <p:cNvPr id="184" name="Таблица 7"/>
          <p:cNvGraphicFramePr/>
          <p:nvPr/>
        </p:nvGraphicFramePr>
        <p:xfrm>
          <a:off x="6594196" y="3149779"/>
          <a:ext cx="5279959" cy="175133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316228"/>
                <a:gridCol w="1851338"/>
                <a:gridCol w="1167146"/>
                <a:gridCol w="845176"/>
                <a:gridCol w="1100070"/>
              </a:tblGrid>
              <a:tr h="417830"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№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Наименование оборудования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Количество, шт. 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Цена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Сумма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90500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Персональный компьютер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37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81.041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2.998.017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90500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Коммутатор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5.999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spcBef>
                          <a:spcPts val="800"/>
                        </a:spcBef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41.993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90500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Сервер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207.000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207.000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90500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Витая пара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50000"/>
                        </a:lnSpc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163,8м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109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50000"/>
                        </a:lnSpc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17.854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90500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Windows 10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50000"/>
                        </a:lnSpc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17.000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17.000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90500">
                <a:tc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Windows Server 2019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50000"/>
                        </a:lnSpc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</a:tabLst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21.000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ct val="150000"/>
                        </a:lnSpc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21.000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90500">
                <a:tc gridSpan="2">
                  <a:txBody>
                    <a:bodyPr/>
                    <a:lstStyle/>
                    <a:p>
                      <a:pPr algn="ctr" defTabSz="457200">
                        <a:tabLst>
                          <a:tab pos="444500" algn="l"/>
                          <a:tab pos="889000" algn="l"/>
                          <a:tab pos="1346200" algn="l"/>
                          <a:tab pos="1790700" algn="l"/>
                          <a:tab pos="2247900" algn="l"/>
                        </a:tabLst>
                        <a:defRPr sz="1800"/>
                      </a:pPr>
                      <a:r>
                        <a:rPr b="1" sz="1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Итого</a:t>
                      </a:r>
                    </a:p>
                  </a:txBody>
                  <a:tcPr marL="50800" marR="50800" marT="50800" marB="50800" anchor="t" anchorCtr="0" horzOverflow="overflow">
                    <a:solidFill>
                      <a:schemeClr val="accent1"/>
                    </a:solidFill>
                  </a:tcPr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 defTabSz="457200">
                        <a:defRPr sz="1800"/>
                      </a:pPr>
                      <a:r>
                        <a:rPr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3.302.864</a:t>
                      </a:r>
                    </a:p>
                  </a:txBody>
                  <a:tcPr marL="50800" marR="50800" marT="50800" marB="50800" anchor="t" anchorCtr="0" horzOverflow="overflow"/>
                </a:tc>
                <a:tc hMerge="1">
                  <a:tcPr/>
                </a:tc>
                <a:tc hMerge="1">
                  <a:tcPr/>
                </a:tc>
              </a:tr>
            </a:tbl>
          </a:graphicData>
        </a:graphic>
      </p:graphicFrame>
      <p:sp>
        <p:nvSpPr>
          <p:cNvPr id="185" name="На один кабинет нам потребовалось 495.220 рб.…"/>
          <p:cNvSpPr txBox="1"/>
          <p:nvPr/>
        </p:nvSpPr>
        <p:spPr>
          <a:xfrm>
            <a:off x="6582326" y="2379546"/>
            <a:ext cx="5303699" cy="664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На один кабинет нам потребовалось 495.220 рб.</a:t>
            </a:r>
          </a:p>
          <a:p>
            <a:pPr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Общий расчет ЛВС составило 3.302.864 рб.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10.png" descr="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2931" y="1187451"/>
            <a:ext cx="4341632" cy="32708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16.png" descr="1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686" y="1192329"/>
            <a:ext cx="4341632" cy="3261070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Заголовок 1"/>
          <p:cNvSpPr txBox="1"/>
          <p:nvPr>
            <p:ph type="title"/>
          </p:nvPr>
        </p:nvSpPr>
        <p:spPr>
          <a:xfrm>
            <a:off x="2241998" y="617"/>
            <a:ext cx="7019031" cy="1456269"/>
          </a:xfrm>
          <a:prstGeom prst="rect">
            <a:avLst/>
          </a:prstGeom>
        </p:spPr>
        <p:txBody>
          <a:bodyPr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Администрирование ЛВС</a:t>
            </a:r>
          </a:p>
        </p:txBody>
      </p:sp>
      <p:pic>
        <p:nvPicPr>
          <p:cNvPr id="190" name="Снимок экрана 2022-10-24 в 16.08.32.png" descr="Снимок экрана 2022-10-24 в 16.08.3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90413" y="3149069"/>
            <a:ext cx="4305292" cy="32708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Снимок экрана 2022-10-24 в 16.08.11.png" descr="Снимок экрана 2022-10-24 в 16.08.11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38586" y="3138692"/>
            <a:ext cx="4305293" cy="32915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Заголовок 1"/>
          <p:cNvSpPr txBox="1"/>
          <p:nvPr>
            <p:ph type="title"/>
          </p:nvPr>
        </p:nvSpPr>
        <p:spPr>
          <a:xfrm>
            <a:off x="7865805" y="643463"/>
            <a:ext cx="3706764" cy="16081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заключение</a:t>
            </a:r>
          </a:p>
        </p:txBody>
      </p:sp>
      <p:pic>
        <p:nvPicPr>
          <p:cNvPr id="194" name="Рисунок 4" descr="Рисунок 4"/>
          <p:cNvPicPr>
            <a:picLocks noChangeAspect="1"/>
          </p:cNvPicPr>
          <p:nvPr/>
        </p:nvPicPr>
        <p:blipFill>
          <a:blip r:embed="rId2">
            <a:extLst/>
          </a:blip>
          <a:srcRect l="0" t="12981" r="2" b="11257"/>
          <a:stretch>
            <a:fillRect/>
          </a:stretch>
        </p:blipFill>
        <p:spPr>
          <a:xfrm>
            <a:off x="643463" y="1493602"/>
            <a:ext cx="6897689" cy="38802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32" y="0"/>
                </a:moveTo>
                <a:cubicBezTo>
                  <a:pt x="238" y="0"/>
                  <a:pt x="0" y="423"/>
                  <a:pt x="0" y="946"/>
                </a:cubicBezTo>
                <a:lnTo>
                  <a:pt x="0" y="20652"/>
                </a:lnTo>
                <a:cubicBezTo>
                  <a:pt x="0" y="21175"/>
                  <a:pt x="238" y="21600"/>
                  <a:pt x="532" y="21600"/>
                </a:cubicBezTo>
                <a:lnTo>
                  <a:pt x="21068" y="21600"/>
                </a:lnTo>
                <a:cubicBezTo>
                  <a:pt x="21362" y="21600"/>
                  <a:pt x="21600" y="21175"/>
                  <a:pt x="21600" y="20652"/>
                </a:cubicBezTo>
                <a:lnTo>
                  <a:pt x="21600" y="946"/>
                </a:lnTo>
                <a:cubicBezTo>
                  <a:pt x="21600" y="423"/>
                  <a:pt x="21362" y="0"/>
                  <a:pt x="21068" y="0"/>
                </a:cubicBezTo>
                <a:lnTo>
                  <a:pt x="532" y="0"/>
                </a:lnTo>
                <a:close/>
              </a:path>
            </a:pathLst>
          </a:custGeom>
          <a:ln w="50800" cap="sq">
            <a:solidFill>
              <a:srgbClr val="FFFFFF">
                <a:alpha val="50000"/>
              </a:srgbClr>
            </a:solidFill>
            <a:miter/>
          </a:ln>
          <a:effectLst>
            <a:outerShdw sx="100000" sy="100000" kx="0" ky="0" algn="b" rotWithShape="0" blurRad="254000" dist="0" dir="0">
              <a:srgbClr val="000000">
                <a:alpha val="43000"/>
              </a:srgbClr>
            </a:outerShdw>
          </a:effectLst>
        </p:spPr>
      </p:pic>
      <p:sp>
        <p:nvSpPr>
          <p:cNvPr id="195" name="TextBox 5"/>
          <p:cNvSpPr txBox="1"/>
          <p:nvPr/>
        </p:nvSpPr>
        <p:spPr>
          <a:xfrm>
            <a:off x="7911525" y="2251586"/>
            <a:ext cx="3615323" cy="3972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 defTabSz="457200">
              <a:spcBef>
                <a:spcPts val="1000"/>
              </a:spcBef>
              <a:defRPr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В результате выполнения курсовой работы поставленная цель достигнута, все задачи решены.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elestial">
  <a:themeElements>
    <a:clrScheme name="Celest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0000FF"/>
      </a:hlink>
      <a:folHlink>
        <a:srgbClr val="FF00FF"/>
      </a:folHlink>
    </a:clrScheme>
    <a:fontScheme name="Celestia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381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50800" dist="38100" dir="540000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381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elestial">
  <a:themeElements>
    <a:clrScheme name="Celest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0000FF"/>
      </a:hlink>
      <a:folHlink>
        <a:srgbClr val="FF00FF"/>
      </a:folHlink>
    </a:clrScheme>
    <a:fontScheme name="Celestial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381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50800" dist="38100" dir="540000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381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